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4" r:id="rId5"/>
    <p:sldId id="259" r:id="rId6"/>
    <p:sldId id="265" r:id="rId7"/>
    <p:sldId id="260" r:id="rId8"/>
    <p:sldId id="266" r:id="rId9"/>
    <p:sldId id="261" r:id="rId10"/>
    <p:sldId id="263" r:id="rId11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2820" y="-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DAC4D-49D4-4FF6-9965-D8CAAE19B268}" type="datetimeFigureOut">
              <a:rPr lang="en-US" smtClean="0"/>
              <a:t>3/5/2014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D5AE-00B0-49F3-9B54-22EDFF8469A7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DAC4D-49D4-4FF6-9965-D8CAAE19B268}" type="datetimeFigureOut">
              <a:rPr lang="en-US" smtClean="0"/>
              <a:t>3/5/2014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D5AE-00B0-49F3-9B54-22EDFF8469A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DAC4D-49D4-4FF6-9965-D8CAAE19B268}" type="datetimeFigureOut">
              <a:rPr lang="en-US" smtClean="0"/>
              <a:t>3/5/2014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D5AE-00B0-49F3-9B54-22EDFF8469A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DAC4D-49D4-4FF6-9965-D8CAAE19B268}" type="datetimeFigureOut">
              <a:rPr lang="en-US" smtClean="0"/>
              <a:t>3/5/2014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D5AE-00B0-49F3-9B54-22EDFF8469A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DAC4D-49D4-4FF6-9965-D8CAAE19B268}" type="datetimeFigureOut">
              <a:rPr lang="en-US" smtClean="0"/>
              <a:t>3/5/2014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D5AE-00B0-49F3-9B54-22EDFF8469A7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DAC4D-49D4-4FF6-9965-D8CAAE19B268}" type="datetimeFigureOut">
              <a:rPr lang="en-US" smtClean="0"/>
              <a:t>3/5/2014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D5AE-00B0-49F3-9B54-22EDFF8469A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DAC4D-49D4-4FF6-9965-D8CAAE19B268}" type="datetimeFigureOut">
              <a:rPr lang="en-US" smtClean="0"/>
              <a:t>3/5/2014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D5AE-00B0-49F3-9B54-22EDFF8469A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DAC4D-49D4-4FF6-9965-D8CAAE19B268}" type="datetimeFigureOut">
              <a:rPr lang="en-US" smtClean="0"/>
              <a:t>3/5/2014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D5AE-00B0-49F3-9B54-22EDFF8469A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DAC4D-49D4-4FF6-9965-D8CAAE19B268}" type="datetimeFigureOut">
              <a:rPr lang="en-US" smtClean="0"/>
              <a:t>3/5/2014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D5AE-00B0-49F3-9B54-22EDFF8469A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DAC4D-49D4-4FF6-9965-D8CAAE19B268}" type="datetimeFigureOut">
              <a:rPr lang="en-US" smtClean="0"/>
              <a:t>3/5/2014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D5AE-00B0-49F3-9B54-22EDFF8469A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DAC4D-49D4-4FF6-9965-D8CAAE19B268}" type="datetimeFigureOut">
              <a:rPr lang="en-US" smtClean="0"/>
              <a:t>3/5/2014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8A9D5AE-00B0-49F3-9B54-22EDFF8469A7}" type="slidenum">
              <a:rPr lang="en-IN" smtClean="0"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ADAC4D-49D4-4FF6-9965-D8CAAE19B268}" type="datetimeFigureOut">
              <a:rPr lang="en-US" smtClean="0"/>
              <a:t>3/5/2014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A9D5AE-00B0-49F3-9B54-22EDFF8469A7}" type="slidenum">
              <a:rPr lang="en-IN" smtClean="0"/>
              <a:t>‹#›</a:t>
            </a:fld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858280" cy="642943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Sewerage Disposal for 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Srinagar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City</a:t>
            </a:r>
            <a:endParaRPr lang="en-IN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G:\Zone 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045633" cy="6072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1928802"/>
          <a:ext cx="9072594" cy="4201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48"/>
                <a:gridCol w="785818"/>
                <a:gridCol w="785818"/>
                <a:gridCol w="785818"/>
                <a:gridCol w="1285884"/>
                <a:gridCol w="893323"/>
                <a:gridCol w="905346"/>
                <a:gridCol w="1006444"/>
                <a:gridCol w="838225"/>
                <a:gridCol w="1071570"/>
              </a:tblGrid>
              <a:tr h="100013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Zone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Population Year</a:t>
                      </a:r>
                    </a:p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(Lac )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Catchment  Area</a:t>
                      </a:r>
                      <a:endParaRPr lang="en-IN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Sewage Generation</a:t>
                      </a:r>
                    </a:p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(MLD)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Present No. of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Left out Hotels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2965">
                <a:tc>
                  <a:txBody>
                    <a:bodyPr/>
                    <a:lstStyle/>
                    <a:p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2044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Sq </a:t>
                      </a:r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Kms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2044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Houses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Hotels</a:t>
                      </a:r>
                      <a:endParaRPr lang="en-IN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673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4.19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5.09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7.82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34.28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51.96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96.96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69800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166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All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8943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3.07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3.70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5.72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39.98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38.06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70.92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51100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All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265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6.08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7.32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11.29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46.01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75.39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140.0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101000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177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en-IN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13.34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16.11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24.83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120.27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165.41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307.88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221900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362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smtClean="0">
                          <a:latin typeface="Times New Roman" pitchFamily="18" charset="0"/>
                          <a:cs typeface="Times New Roman" pitchFamily="18" charset="0"/>
                        </a:rPr>
                        <a:t>254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3548">
                <a:tc gridSpan="10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Financial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requirements in the year 2014 @ 13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Crores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/MLD for  additional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194 MLD                                                                                       =2522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Crores</a:t>
                      </a:r>
                      <a:endParaRPr lang="en-US" sz="20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0" y="642918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General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Abstract of Existing/Proposed Sewerage Network of Srinagar City</a:t>
            </a:r>
            <a:endParaRPr kumimoji="0" lang="en-I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214422"/>
            <a:ext cx="878684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Total Area :	 120.27 Sq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Kms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Population (2011 Census):	13.34 Lac  (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including floating tourist)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Design Year:		 2044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Design population:	24.83 Lac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Sewage Generation @ 80% 0f 155 LPCD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Present(2011):	165.41 MLD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Design year(2044):	308 MLD</a:t>
            </a:r>
          </a:p>
          <a:p>
            <a:pPr lvl="1">
              <a:buFont typeface="Wingdings" pitchFamily="2" charset="2"/>
              <a:buChar char="Ø"/>
            </a:pP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1571604" y="428604"/>
            <a:ext cx="642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SALIENT FEATURES</a:t>
            </a:r>
            <a:endParaRPr lang="en-IN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4786322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Present Installed and functional capacity:	53.80 MLD (33%)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Under Construction STP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Noorbagh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	60.00 MLD (36%)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Present Shortfall:	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51.20 MLD (31%)</a:t>
            </a:r>
            <a:endParaRPr lang="en-IN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357166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Present Status of Sewerage System</a:t>
            </a:r>
            <a:endParaRPr lang="en-I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000109"/>
            <a:ext cx="885828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Out of three zones only Zone (3) has been taken up for Sewerage Disposal.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Existing at present</a:t>
            </a:r>
            <a:endParaRPr lang="en-IN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LAWDA:	5 STPs with installed capacity of 36.70 MLD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STP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Laam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= 			 4.5 MLD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STP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Habak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 			 3.2 MLD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STP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Hazratbal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 		 7.5 MLD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STP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Brari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Numbal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	 	16.1 MLD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STP Nallah Amir Khan=	  5.4 MLD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UEED:	1 STP with Capacity of 17.1 MLD	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STP Old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Brari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numbal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 17.1 MLD</a:t>
            </a:r>
          </a:p>
          <a:p>
            <a:pPr marL="342900" indent="-342900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Under Construction: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 STP of capacity 60 MLD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60 MLD STP at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Noorbagh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under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JnNURM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through NBCC</a:t>
            </a:r>
            <a:endParaRPr lang="en-IN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Severage Maps of Zones\scan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3"/>
            <a:ext cx="6215074" cy="6000768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286116" y="0"/>
            <a:ext cx="2300278" cy="78581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Zone 1</a:t>
            </a:r>
            <a:endParaRPr kumimoji="0" lang="en-IN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29322" y="857232"/>
            <a:ext cx="321467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dirty="0" smtClean="0"/>
              <a:t>	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Area falls on right of River Jhelum from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Batwara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Gaw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Kadal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including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Batwara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Sonwar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Civil Lines area bounded by River and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lalChowk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Left of River Jhelum from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Kursoo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Amira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Kadal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Area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acrosss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flood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spilll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channel including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Rambagh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Barzallah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Natipora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etc.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2" y="0"/>
            <a:ext cx="2300278" cy="7858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Zone 1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1071546"/>
            <a:ext cx="86439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Area:					34.28 Sq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Kms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Population (2011):	  		4.19 Lac Persons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Intermediate (2021):		5.09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Design Population (2044):	7.82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Number of House Holds:		69800 @ 6 PPH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Number of Hotels:			166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/>
              <a:t>	                </a:t>
            </a:r>
            <a:endParaRPr lang="en-IN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00034" y="4857760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Connectivity Nil as no infrastructure is in place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286116" y="0"/>
            <a:ext cx="2300278" cy="78581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Zone 2</a:t>
            </a:r>
            <a:endParaRPr kumimoji="0" lang="en-IN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29322" y="857232"/>
            <a:ext cx="321467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dirty="0" smtClean="0"/>
              <a:t>	</a:t>
            </a:r>
            <a:r>
              <a:rPr lang="en-US" sz="3600" b="1" dirty="0" smtClean="0"/>
              <a:t> </a:t>
            </a:r>
            <a:r>
              <a:rPr lang="en-US" sz="3200" b="1" dirty="0" smtClean="0"/>
              <a:t>Area falls on left of river Jhelum from </a:t>
            </a:r>
            <a:r>
              <a:rPr lang="en-US" sz="3200" b="1" dirty="0" err="1" smtClean="0"/>
              <a:t>Amira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Kadal</a:t>
            </a:r>
            <a:r>
              <a:rPr lang="en-US" sz="3200" b="1" dirty="0" smtClean="0"/>
              <a:t> to </a:t>
            </a:r>
            <a:r>
              <a:rPr lang="en-US" sz="3200" b="1" dirty="0" err="1" smtClean="0"/>
              <a:t>Shalteng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Bemina</a:t>
            </a:r>
            <a:r>
              <a:rPr lang="en-US" sz="3200" b="1" dirty="0" smtClean="0"/>
              <a:t> and also old city on left bank of River </a:t>
            </a:r>
            <a:r>
              <a:rPr lang="en-US" sz="3200" b="1" dirty="0" err="1" smtClean="0"/>
              <a:t>Jehlum</a:t>
            </a:r>
            <a:r>
              <a:rPr lang="en-US" sz="3200" b="1" dirty="0" smtClean="0"/>
              <a:t>.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G:\Severage Maps of Zones\scan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2"/>
            <a:ext cx="6143636" cy="600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4291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Zone 2</a:t>
            </a:r>
            <a:endParaRPr kumimoji="0" lang="en-IN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5143512"/>
            <a:ext cx="778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Connectivity Nil as no infrastructure in place.</a:t>
            </a:r>
            <a:endParaRPr lang="en-I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214422"/>
            <a:ext cx="87154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Area:					39.98 Sq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Kms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Population (2011):			3.07 Lac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Intermediate (2021):		3.70 Lac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Design Population (2044):	5.72 Lac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Number of House Holds:		51100 @ 6PPH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Number of Hotels:			19</a:t>
            </a:r>
            <a:endParaRPr lang="en-IN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286116" y="0"/>
            <a:ext cx="2300278" cy="78581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Zone 3</a:t>
            </a:r>
            <a:endParaRPr kumimoji="0" lang="en-IN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29322" y="610136"/>
            <a:ext cx="321467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Area falls on right of River Jhelum from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Dalgate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Noorbagh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on one side and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algate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Harwan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via Boulevard,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Dalgate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Zakora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via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Rainawari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on the other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upto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Buchpora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Umerhair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 descr="G:\zone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6102738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4400" y="357166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Zone 3</a:t>
            </a:r>
            <a:endParaRPr kumimoji="0" lang="en-IN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4714884"/>
            <a:ext cx="8215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Out of 177 Hotels, 108 Hotels are connected with Sewerage Network of STPs.</a:t>
            </a:r>
            <a:endParaRPr lang="en-I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071546"/>
            <a:ext cx="89297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Area:					46.01 Sq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kms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Population (2011):			6.08 Lac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Intermediate (2021):		7.32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lac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Design Population (2044):	11.29 Lac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Number of House Holds:		101000 @6 PPH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Number of Hotels:			177</a:t>
            </a:r>
            <a:endParaRPr lang="en-IN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333</TotalTime>
  <Words>188</Words>
  <Application>Microsoft Office PowerPoint</Application>
  <PresentationFormat>On-screen Show (4:3)</PresentationFormat>
  <Paragraphs>116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Sewerage Disposal for Srinagar City</vt:lpstr>
      <vt:lpstr>PowerPoint Presentation</vt:lpstr>
      <vt:lpstr>PowerPoint Presentation</vt:lpstr>
      <vt:lpstr>PowerPoint Presentation</vt:lpstr>
      <vt:lpstr>Zone 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Sewerage Disposal for Srinagar City</dc:title>
  <dc:creator>USER</dc:creator>
  <cp:lastModifiedBy>hp</cp:lastModifiedBy>
  <cp:revision>38</cp:revision>
  <cp:lastPrinted>2014-03-05T15:09:22Z</cp:lastPrinted>
  <dcterms:created xsi:type="dcterms:W3CDTF">2014-03-05T09:32:18Z</dcterms:created>
  <dcterms:modified xsi:type="dcterms:W3CDTF">2014-03-05T15:12:23Z</dcterms:modified>
</cp:coreProperties>
</file>